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The Most Dangerous Game Visualizing the Plot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F1B88D4-8514-481C-B535-EF6178EC7074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CC086B9-151A-483A-A10C-7A07CDB64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2826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The Most Dangerous Game Visualizing the Plot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91CE260-B449-45D7-8880-FAEF0AC26C1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7E8559-8EF8-4523-BDFC-3D1BB40BA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2006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8559-8EF8-4523-BDFC-3D1BB40BA8E9}" type="slidenum">
              <a:rPr lang="en-US" smtClean="0"/>
              <a:t>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Most Dangerous Game Visualizing the Plot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16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F7AD-D5B1-45C9-925F-11AAC2EB50BB}" type="datetime1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7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8853D-BB0E-4641-A5CF-DC5AD09CFBD7}" type="datetime1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3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09348-DB0C-4239-B47E-83E3E99518F8}" type="datetime1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1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9A34F-BF08-447F-9180-5ABDB8791C05}" type="datetime1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7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CFB8-CA43-413F-9F2D-76157D8443A9}" type="datetime1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69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CA1C-D3A8-462C-AB6F-E86C1D685217}" type="datetime1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7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BFDC-9C57-46B3-B79A-6C9360854B59}" type="datetime1">
              <a:rPr lang="en-US" smtClean="0"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5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F17A-F642-4490-AC2B-07ECF62D35EF}" type="datetime1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6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FB76-584F-4E7B-921F-C9C1817C9851}" type="datetime1">
              <a:rPr lang="en-US" smtClean="0"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1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75AD-DB38-499C-BA11-F8EB839E274C}" type="datetime1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3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0958-1E06-4546-A6D5-591A17157560}" type="datetime1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9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DD452-942C-448B-9B66-C50812B96931}" type="datetime1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D3FE7-677F-430C-B468-258B7E69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9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smtClean="0"/>
              <a:t>Exposition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7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Characters: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Trap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Trap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Trap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</Words>
  <Application>Microsoft Office PowerPoint</Application>
  <PresentationFormat>On-screen Show (4:3)</PresentationFormat>
  <Paragraphs>11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cp:lastPrinted>2012-02-03T16:25:11Z</cp:lastPrinted>
  <dcterms:created xsi:type="dcterms:W3CDTF">2012-02-03T16:18:02Z</dcterms:created>
  <dcterms:modified xsi:type="dcterms:W3CDTF">2012-02-03T16:47:13Z</dcterms:modified>
</cp:coreProperties>
</file>